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28"/>
    <p:restoredTop sz="94599"/>
  </p:normalViewPr>
  <p:slideViewPr>
    <p:cSldViewPr snapToGrid="0" snapToObjects="1">
      <p:cViewPr varScale="1">
        <p:scale>
          <a:sx n="84" d="100"/>
          <a:sy n="84" d="100"/>
        </p:scale>
        <p:origin x="108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9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0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2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3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2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3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16234-48E5-AF49-8B66-47C0C1822166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4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3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6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8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7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Relu4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0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8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Relu5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9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9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Relu6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1e-4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6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Relu7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6" y="244450"/>
            <a:ext cx="5974047" cy="63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78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00642" y="2598624"/>
            <a:ext cx="449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Results for </a:t>
            </a:r>
            <a:r>
              <a:rPr lang="en-US" altLang="zh-CN" sz="3200" b="1" dirty="0" smtClean="0"/>
              <a:t>Noise</a:t>
            </a:r>
            <a:r>
              <a:rPr lang="en-US" altLang="zh-CN" sz="3200" b="1" dirty="0" smtClean="0"/>
              <a:t> Images</a:t>
            </a:r>
          </a:p>
          <a:p>
            <a:pPr algn="ctr"/>
            <a:r>
              <a:rPr lang="en-US" altLang="zh-CN" sz="3200" b="1" dirty="0" smtClean="0"/>
              <a:t>(level 1)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3182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6" y="244445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29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Relu1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55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24784" y="244445"/>
            <a:ext cx="5976000" cy="6346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Relu2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681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6" y="244446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22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89" y="1802542"/>
            <a:ext cx="5493073" cy="46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68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7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Relu4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97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8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Relu5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862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9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Relu6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1e-4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62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311" y="244450"/>
            <a:ext cx="5976471" cy="63450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Relu7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393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err="1" smtClean="0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9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objects.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convolutional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Provisional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9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levels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orthogonal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orientations.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Train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 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means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7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</a:p>
          <a:p>
            <a:pPr lvl="1"/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readout?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pPr marL="0" lvl="1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Theoretical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questions: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High-level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Generalization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Gabor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</a:t>
            </a:r>
            <a:r>
              <a:rPr lang="zh-CN" altLang="en-US" dirty="0" smtClean="0"/>
              <a:t> </a:t>
            </a:r>
            <a:r>
              <a:rPr lang="en-US" altLang="zh-CN" smtClean="0"/>
              <a:t>training.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150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00642" y="2598624"/>
            <a:ext cx="449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Results for Clean Images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214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4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29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Relu1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01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5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Relu2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124</Words>
  <Application>Microsoft Office PowerPoint</Application>
  <PresentationFormat>宽屏</PresentationFormat>
  <Paragraphs>66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Microsoft YaHei UI</vt:lpstr>
      <vt:lpstr>DengXian</vt:lpstr>
      <vt:lpstr>DengXian Light</vt:lpstr>
      <vt:lpstr>Arial</vt:lpstr>
      <vt:lpstr>Calibri</vt:lpstr>
      <vt:lpstr>Calibri Light</vt:lpstr>
      <vt:lpstr>Office Theme</vt:lpstr>
      <vt:lpstr>Training Alexnet to perform visual perceptual learning task</vt:lpstr>
      <vt:lpstr>Low-level visual perceptual learning</vt:lpstr>
      <vt:lpstr>Alexnet</vt:lpstr>
      <vt:lpstr>Provisional play</vt:lpstr>
      <vt:lpstr>Low-level visual perceptual learning</vt:lpstr>
      <vt:lpstr>Low-level visual perceptual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Alexnet to perform visual perceptual learning task</dc:title>
  <dc:creator>Microsoft Office User</dc:creator>
  <cp:lastModifiedBy>ZjjConan</cp:lastModifiedBy>
  <cp:revision>15</cp:revision>
  <dcterms:created xsi:type="dcterms:W3CDTF">2017-02-20T01:44:39Z</dcterms:created>
  <dcterms:modified xsi:type="dcterms:W3CDTF">2017-07-05T06:12:26Z</dcterms:modified>
</cp:coreProperties>
</file>